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463A0-3D3C-069E-0AFC-351CD0D0C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2786E6-4ECD-7101-F259-20D129133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64E05-072A-AD0E-D296-D54CE5851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287F-AAC0-F944-9E06-5261939BDAE2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2EDE1-467B-0321-9B1B-AA6252233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7488A-D124-4298-05E2-950435F3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458A-B0EB-C547-A313-C43F3ECDA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4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8CBE3-9C7D-7EEA-3694-223AB661C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E7A55-F28C-8B8F-E967-DE8128233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5DC69-6353-994F-6AD8-4B2CC582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287F-AAC0-F944-9E06-5261939BDAE2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DAC28-89F0-2260-DB94-CA0E2198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4916C0-D5E1-5F2B-430E-D875281E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458A-B0EB-C547-A313-C43F3ECDA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13AEB7-8AB6-7535-4759-0A15917DEA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3F2C9-4B56-17E0-8ABC-EB0FF3DCB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4E195-A884-9146-0A5C-E49C99373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287F-AAC0-F944-9E06-5261939BDAE2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8D940-EE63-37CA-C7C5-3B428E1AA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B5FC8-ABFE-1C08-0477-3D177CA19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458A-B0EB-C547-A313-C43F3ECDA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54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A46A-37E5-6B16-37B3-1E4EB52C3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E4363-726A-00BE-133E-72F42E720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18888-4C4B-7DAC-1304-B8E85295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287F-AAC0-F944-9E06-5261939BDAE2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5CA8AF-8FF6-82C8-096F-53370007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CFB78-04E4-3D77-C392-4EE5DCBA9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458A-B0EB-C547-A313-C43F3ECDA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3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6EC4B-6D25-E0F0-4D33-5C90B458A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B50ED-E84A-173A-CA45-2420968D2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5862A-E535-59C3-D076-396349558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287F-AAC0-F944-9E06-5261939BDAE2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0700E-9F19-5F09-4E8A-74F42C5B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9E891-FF1D-AC74-12B5-1A4CFEED3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458A-B0EB-C547-A313-C43F3ECDA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904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EB8E2-2EB2-A8AB-2908-622B55716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F54B0-9338-44D5-B204-69E2BE35D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79939-38D4-7070-DEC6-85723D7973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6D87F6-1BAD-A7A1-BC13-FC5EFC566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287F-AAC0-F944-9E06-5261939BDAE2}" type="datetimeFigureOut">
              <a:rPr lang="en-US" smtClean="0"/>
              <a:t>5/4/26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09D90-D14A-1DA3-BBE8-8924D85FE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7010A-B71C-65AF-9213-A7D9D17F5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458A-B0EB-C547-A313-C43F3ECDA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57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08589-6DDA-9352-1B65-46B971C1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A87F3-5D33-19B2-D817-C1F936117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BC6067-2936-C139-5993-E11275470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DCFABA-C5B6-D8BB-9609-DE8BACABA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0C6DD5-381D-7626-75D9-1769F7526C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9D3895-8E0D-4A7F-135F-26E4FEDB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287F-AAC0-F944-9E06-5261939BDAE2}" type="datetimeFigureOut">
              <a:rPr lang="en-US" smtClean="0"/>
              <a:t>5/4/26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29D3B5-0041-C4BB-D07D-FFC334921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8F2B87-A575-3831-1C62-BB3BE5682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458A-B0EB-C547-A313-C43F3ECDA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4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E3B8D-0E10-9D5B-931B-4C222ABF7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B42D8-BD4D-E60D-2030-2A697BA6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287F-AAC0-F944-9E06-5261939BDAE2}" type="datetimeFigureOut">
              <a:rPr lang="en-US" smtClean="0"/>
              <a:t>5/4/26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36CF3-2CBF-4E5D-2312-A61B33062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F02E5-8E7A-B5B4-16DF-36988B6A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458A-B0EB-C547-A313-C43F3ECDA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24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D79DF1-EC34-7B5C-975F-812BCF223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287F-AAC0-F944-9E06-5261939BDAE2}" type="datetimeFigureOut">
              <a:rPr lang="en-US" smtClean="0"/>
              <a:t>5/4/26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0D384B-3AC0-3021-B976-D14D3895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6F47ED-4220-41E1-ED2C-EB8010C7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458A-B0EB-C547-A313-C43F3ECDA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1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EF4CD-986D-9325-6E78-AC6AC14EB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3DDBF-C33E-C522-D516-90878EF37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1BE89-BC39-1ABC-3FE1-B2A46BBAA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C77A7B-4443-B3FB-862D-A2152E4D1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287F-AAC0-F944-9E06-5261939BDAE2}" type="datetimeFigureOut">
              <a:rPr lang="en-US" smtClean="0"/>
              <a:t>5/4/26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3AE1F-556E-C676-5F73-5E8155D9D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24F57-0735-5E6D-9125-F551F4C0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458A-B0EB-C547-A313-C43F3ECDA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53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CB52B-F54F-2103-CA36-A74DFFA00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5C2DEB-B3B6-4D1C-5257-79E6C74CF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B8F50A-62D4-E77C-F659-AE365DDCF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021E2F-75C7-9FA8-6236-0AB55E59A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F287F-AAC0-F944-9E06-5261939BDAE2}" type="datetimeFigureOut">
              <a:rPr lang="en-US" smtClean="0"/>
              <a:t>5/4/26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B88CC-6568-3BF3-9475-87E8D3EA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A12B3-DAA3-AB93-3DA8-228CB0FCC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458A-B0EB-C547-A313-C43F3ECDA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3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D5ED25-7ABA-6E93-FAFC-5256A4DE5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BAF24-AD16-7A57-9B97-26677B7F7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6FF7AC-8418-D68E-C201-AFEC786CB9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5F287F-AAC0-F944-9E06-5261939BDAE2}" type="datetimeFigureOut">
              <a:rPr lang="en-US" smtClean="0"/>
              <a:t>5/4/26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1A574-476D-C20E-C1CA-C498DE1BE0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B7F2C-3469-D940-EA64-DB6F1E29EE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A0458A-B0EB-C547-A313-C43F3ECDA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5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EC05-3AA1-7059-1020-9817E9C2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58" y="652206"/>
            <a:ext cx="10515600" cy="1325563"/>
          </a:xfrm>
        </p:spPr>
        <p:txBody>
          <a:bodyPr/>
          <a:lstStyle/>
          <a:p>
            <a:r>
              <a:rPr lang="en-US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Title Slide</a:t>
            </a:r>
            <a:endParaRPr lang="en-US" b="1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75369-AC59-A230-E465-CE970E8D6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58" y="2112706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Must include:</a:t>
            </a:r>
            <a:b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Organization name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Technology / solution name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Presenter name and title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One-sentence description of the technology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Organization logo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9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00C00-C2DF-7293-0F4B-3097879AA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C4B1E-9CBB-617F-37F9-5FE9D6761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58" y="652206"/>
            <a:ext cx="10515600" cy="1325563"/>
          </a:xfrm>
        </p:spPr>
        <p:txBody>
          <a:bodyPr/>
          <a:lstStyle/>
          <a:p>
            <a:r>
              <a:rPr lang="en-US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Problem / Opportunity</a:t>
            </a:r>
            <a:endParaRPr lang="en-US" b="1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F29C4-425E-EEAB-9F9A-722F4ADA2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58" y="2112706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Must include:</a:t>
            </a:r>
            <a:b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The subsurface challenge or limitation being addressed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Why existing approaches are insufficient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The intended operational or performance improvement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Expected impact on reservoir contact, permeability, connectivity, or recovery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50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CBA52-BAD8-E469-B258-91B33CE4C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A4E29-2B6C-9F85-CDA2-D72DF538A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58" y="652206"/>
            <a:ext cx="10515600" cy="1325563"/>
          </a:xfrm>
        </p:spPr>
        <p:txBody>
          <a:bodyPr/>
          <a:lstStyle/>
          <a:p>
            <a:r>
              <a:rPr lang="en-US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Technical Solution</a:t>
            </a:r>
            <a:endParaRPr lang="en-US" b="1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0C90B-845B-37F9-CA4A-170C2D13D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58" y="2112706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Must include:</a:t>
            </a:r>
            <a:b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Description of the proposed technology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Primary physical mechanism of action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Energy type(s) utilized, if applicable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How the technology alters subsurface conditions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Recommended: visuals or diagrams illustrating the concept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385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A1CF75-CEA2-D03D-9251-3D8EA62C5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FA546-5A12-00E1-28CB-F6009913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58" y="652206"/>
            <a:ext cx="10515600" cy="1325563"/>
          </a:xfrm>
        </p:spPr>
        <p:txBody>
          <a:bodyPr/>
          <a:lstStyle/>
          <a:p>
            <a:r>
              <a:rPr lang="en-US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Innovation &amp; Differentiation</a:t>
            </a:r>
            <a:endParaRPr lang="en-US" b="1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5B985-990C-305F-E643-11346F59B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58" y="2112706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Must include:</a:t>
            </a:r>
            <a:b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What makes the technology novel or unconventional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Key advantages over existing approaches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Expected performance improvements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Why the approach represents more than an incremental improvement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91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4CCB0-CF3B-34DA-43DE-8B6164AED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CAB77-27E5-9CDB-03F3-B5996793F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58" y="652206"/>
            <a:ext cx="10515600" cy="1325563"/>
          </a:xfrm>
        </p:spPr>
        <p:txBody>
          <a:bodyPr/>
          <a:lstStyle/>
          <a:p>
            <a:r>
              <a:rPr lang="en-US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Technical Credibility</a:t>
            </a:r>
            <a:endParaRPr lang="en-US" b="1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F27F6-C143-4AF6-1EB7-AB2ED176C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58" y="2112706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Must include:</a:t>
            </a:r>
            <a:b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Current technical maturity / TRL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Existing validation, testing, modeling, simulation, or experimental results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Scientific or engineering basis supporting the approach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Known technical risks or limitations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439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C8D1E-88C5-C8AB-94C6-2C885DC3E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13FDD-8F95-6674-43C6-901B4A24F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58" y="652206"/>
            <a:ext cx="10515600" cy="1325563"/>
          </a:xfrm>
        </p:spPr>
        <p:txBody>
          <a:bodyPr/>
          <a:lstStyle/>
          <a:p>
            <a:r>
              <a:rPr lang="en-US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Pathway to Pilot-Scale Deployment</a:t>
            </a:r>
            <a:endParaRPr lang="en-US" b="1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93D68-19CB-D5A3-9935-7A6D843F5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58" y="2112706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Must include:</a:t>
            </a:r>
            <a:b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Remaining development work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Estimated timeline to pilot-scale evaluation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Major technical or operational milestones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Description of a possible pilot-scale deployment or field test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994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2DA11-8DC5-59B6-FEF7-0A4639F07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3CF78-7F8C-07E9-0F3F-9086288B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58" y="652206"/>
            <a:ext cx="10515600" cy="1325563"/>
          </a:xfrm>
        </p:spPr>
        <p:txBody>
          <a:bodyPr/>
          <a:lstStyle/>
          <a:p>
            <a:r>
              <a:rPr lang="en-US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A3EDC-8B40-1FDD-3BFB-4FC6562AF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58" y="2112706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Must include:</a:t>
            </a:r>
            <a:b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Key team members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Relevant technical or commercial expertise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Organizational capabilities relevant to development and deployment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Relevant prior work, funding, or commercialization experience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75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300F3-3E4F-569E-ED3C-552528586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357EE-0ED2-EE1F-61DD-5FDFC16FE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58" y="652206"/>
            <a:ext cx="10515600" cy="1325563"/>
          </a:xfrm>
        </p:spPr>
        <p:txBody>
          <a:bodyPr/>
          <a:lstStyle/>
          <a:p>
            <a:r>
              <a:rPr lang="en-US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Engagement Vision / Closing</a:t>
            </a:r>
            <a:endParaRPr lang="en-US" b="1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5121E-36C7-CAB1-F6E0-84CC4ABA7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58" y="2112706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Must include:</a:t>
            </a:r>
            <a:b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</a:b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Desired engagement or collaboration with Chevron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Future vision for the technology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Contact information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Organization website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090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E20E8-2364-D72E-697B-7FAE1D88F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A58A5-AB80-D69C-4901-ACAE6C7F8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58" y="652206"/>
            <a:ext cx="10515600" cy="1325563"/>
          </a:xfrm>
        </p:spPr>
        <p:txBody>
          <a:bodyPr/>
          <a:lstStyle/>
          <a:p>
            <a:r>
              <a:rPr lang="en-US" b="1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Presentation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2EA00-6048-81F8-5158-D33DC1DA2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58" y="2112706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Maximum presentation length: 5 minutes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All content must be non-confidential and non-proprietary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Presentation must be suitable for virtual screen sharing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Visuals and diagrams are strongly encouraged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Open Sans" pitchFamily="2" charset="0"/>
                <a:ea typeface="Open Sans" pitchFamily="2" charset="0"/>
                <a:cs typeface="Open Sans" pitchFamily="2" charset="0"/>
              </a:rPr>
              <a:t>Presenters should be prepared for brief Q&amp;A following the pitch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15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288</Words>
  <Application>Microsoft Macintosh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Open Sans</vt:lpstr>
      <vt:lpstr>Open Sans ExtraBold</vt:lpstr>
      <vt:lpstr>Office Theme</vt:lpstr>
      <vt:lpstr>Title Slide</vt:lpstr>
      <vt:lpstr>Problem / Opportunity</vt:lpstr>
      <vt:lpstr>Technical Solution</vt:lpstr>
      <vt:lpstr>Innovation &amp; Differentiation</vt:lpstr>
      <vt:lpstr>Technical Credibility</vt:lpstr>
      <vt:lpstr>Pathway to Pilot-Scale Deployment</vt:lpstr>
      <vt:lpstr>Team</vt:lpstr>
      <vt:lpstr>Engagement Vision / Closing</vt:lpstr>
      <vt:lpstr>Presentation Requirements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Alison Kabrich</dc:creator>
  <cp:lastModifiedBy>Alison Kabrich</cp:lastModifiedBy>
  <cp:revision>1</cp:revision>
  <dcterms:created xsi:type="dcterms:W3CDTF">2026-05-04T13:01:57Z</dcterms:created>
  <dcterms:modified xsi:type="dcterms:W3CDTF">2026-05-04T13:09:02Z</dcterms:modified>
</cp:coreProperties>
</file>